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5BCF09-CFB9-413B-A61B-91F951D4E6E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C37EEFD4-EE7C-405E-9642-32892E6E2442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1903 President Roosevelt signs agreement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A0A17A38-704B-455F-9815-131FD12A76C5}" type="parTrans" cxnId="{72D82724-9289-4180-B690-65C288D25F7F}">
      <dgm:prSet/>
      <dgm:spPr/>
      <dgm:t>
        <a:bodyPr/>
        <a:lstStyle/>
        <a:p>
          <a:endParaRPr lang="en-US"/>
        </a:p>
      </dgm:t>
    </dgm:pt>
    <dgm:pt modelId="{97EC5173-73A8-4263-AD79-AAE41C28E270}" type="sibTrans" cxnId="{72D82724-9289-4180-B690-65C288D25F7F}">
      <dgm:prSet/>
      <dgm:spPr/>
      <dgm:t>
        <a:bodyPr/>
        <a:lstStyle/>
        <a:p>
          <a:endParaRPr lang="en-US"/>
        </a:p>
      </dgm:t>
    </dgm:pt>
    <dgm:pt modelId="{1E4205E9-900D-4D85-B102-5BD5A0425C91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1934 new lease was negotiated that included Fulgencio Batista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55A96572-14F1-4EE1-9B89-91EB9C424F0B}" type="parTrans" cxnId="{716D53E2-2DCF-4BF6-B0FC-B8008C34D2F7}">
      <dgm:prSet/>
      <dgm:spPr/>
      <dgm:t>
        <a:bodyPr/>
        <a:lstStyle/>
        <a:p>
          <a:endParaRPr lang="en-US"/>
        </a:p>
      </dgm:t>
    </dgm:pt>
    <dgm:pt modelId="{9DBCD60C-ED8E-4BC6-9DAA-9834D5D00CAD}" type="sibTrans" cxnId="{716D53E2-2DCF-4BF6-B0FC-B8008C34D2F7}">
      <dgm:prSet/>
      <dgm:spPr/>
      <dgm:t>
        <a:bodyPr/>
        <a:lstStyle/>
        <a:p>
          <a:endParaRPr lang="en-US"/>
        </a:p>
      </dgm:t>
    </dgm:pt>
    <dgm:pt modelId="{4F9C4728-FA76-4D80-A4DD-F55D019C7672}">
      <dgm:prSet phldrT="[Text]"/>
      <dgm:spPr/>
      <dgm:t>
        <a:bodyPr/>
        <a:lstStyle/>
        <a:p>
          <a:r>
            <a:rPr lang="en-US" dirty="0" smtClean="0">
              <a:solidFill>
                <a:schemeClr val="bg2">
                  <a:lumMod val="10000"/>
                </a:schemeClr>
              </a:solidFill>
            </a:rPr>
            <a:t>1971 Fidel Castro expresses how he feels with the U.S owning GTMO</a:t>
          </a:r>
          <a:endParaRPr lang="en-US" dirty="0">
            <a:solidFill>
              <a:schemeClr val="bg2">
                <a:lumMod val="10000"/>
              </a:schemeClr>
            </a:solidFill>
          </a:endParaRPr>
        </a:p>
      </dgm:t>
    </dgm:pt>
    <dgm:pt modelId="{92A00F78-75AB-40B2-9AD3-F6D8705419D2}" type="parTrans" cxnId="{4A7E7DF3-87EA-422E-BBAE-164FEA5487A0}">
      <dgm:prSet/>
      <dgm:spPr/>
      <dgm:t>
        <a:bodyPr/>
        <a:lstStyle/>
        <a:p>
          <a:endParaRPr lang="en-US"/>
        </a:p>
      </dgm:t>
    </dgm:pt>
    <dgm:pt modelId="{CEB2653E-77D5-4572-813C-BD167BAF810F}" type="sibTrans" cxnId="{4A7E7DF3-87EA-422E-BBAE-164FEA5487A0}">
      <dgm:prSet/>
      <dgm:spPr/>
      <dgm:t>
        <a:bodyPr/>
        <a:lstStyle/>
        <a:p>
          <a:endParaRPr lang="en-US"/>
        </a:p>
      </dgm:t>
    </dgm:pt>
    <dgm:pt modelId="{3234CE29-71EE-4689-B093-535A5C73BD84}" type="pres">
      <dgm:prSet presAssocID="{4D5BCF09-CFB9-413B-A61B-91F951D4E6E4}" presName="Name0" presStyleCnt="0">
        <dgm:presLayoutVars>
          <dgm:dir/>
          <dgm:resizeHandles val="exact"/>
        </dgm:presLayoutVars>
      </dgm:prSet>
      <dgm:spPr/>
    </dgm:pt>
    <dgm:pt modelId="{EFF3A215-94E6-4F1D-B2A2-AB3D9E445044}" type="pres">
      <dgm:prSet presAssocID="{4D5BCF09-CFB9-413B-A61B-91F951D4E6E4}" presName="arrow" presStyleLbl="bgShp" presStyleIdx="0" presStyleCnt="1"/>
      <dgm:spPr/>
    </dgm:pt>
    <dgm:pt modelId="{1534B010-CD52-4639-9D51-B115464C1BA1}" type="pres">
      <dgm:prSet presAssocID="{4D5BCF09-CFB9-413B-A61B-91F951D4E6E4}" presName="points" presStyleCnt="0"/>
      <dgm:spPr/>
    </dgm:pt>
    <dgm:pt modelId="{5F9A05A7-BAD8-4534-8833-8DA1CE6963C6}" type="pres">
      <dgm:prSet presAssocID="{C37EEFD4-EE7C-405E-9642-32892E6E2442}" presName="compositeA" presStyleCnt="0"/>
      <dgm:spPr/>
    </dgm:pt>
    <dgm:pt modelId="{EFA3A249-AD94-482F-858F-4E72662181CF}" type="pres">
      <dgm:prSet presAssocID="{C37EEFD4-EE7C-405E-9642-32892E6E2442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F6E410-7795-441A-8AFA-E9B230E8A878}" type="pres">
      <dgm:prSet presAssocID="{C37EEFD4-EE7C-405E-9642-32892E6E2442}" presName="circleA" presStyleLbl="node1" presStyleIdx="0" presStyleCnt="3"/>
      <dgm:spPr/>
    </dgm:pt>
    <dgm:pt modelId="{DD1939CB-8982-4E1A-9C7F-1453FC349B7F}" type="pres">
      <dgm:prSet presAssocID="{C37EEFD4-EE7C-405E-9642-32892E6E2442}" presName="spaceA" presStyleCnt="0"/>
      <dgm:spPr/>
    </dgm:pt>
    <dgm:pt modelId="{AA686135-16EE-4B23-9268-7D8C92BD8997}" type="pres">
      <dgm:prSet presAssocID="{97EC5173-73A8-4263-AD79-AAE41C28E270}" presName="space" presStyleCnt="0"/>
      <dgm:spPr/>
    </dgm:pt>
    <dgm:pt modelId="{B59D6CC9-DC35-402C-89C9-655B14BAEDE2}" type="pres">
      <dgm:prSet presAssocID="{1E4205E9-900D-4D85-B102-5BD5A0425C91}" presName="compositeB" presStyleCnt="0"/>
      <dgm:spPr/>
    </dgm:pt>
    <dgm:pt modelId="{7ABAA9AF-FF88-488B-85E9-9595305951C4}" type="pres">
      <dgm:prSet presAssocID="{1E4205E9-900D-4D85-B102-5BD5A0425C91}" presName="textB" presStyleLbl="revTx" presStyleIdx="1" presStyleCnt="3" custLinFactNeighborX="-341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B705D-EE3A-4AE5-B4E2-5195000EA97D}" type="pres">
      <dgm:prSet presAssocID="{1E4205E9-900D-4D85-B102-5BD5A0425C91}" presName="circleB" presStyleLbl="node1" presStyleIdx="1" presStyleCnt="3"/>
      <dgm:spPr/>
    </dgm:pt>
    <dgm:pt modelId="{F5618A63-9BB3-46B4-B3D0-9C2CB10224AB}" type="pres">
      <dgm:prSet presAssocID="{1E4205E9-900D-4D85-B102-5BD5A0425C91}" presName="spaceB" presStyleCnt="0"/>
      <dgm:spPr/>
    </dgm:pt>
    <dgm:pt modelId="{DAB7E1B4-8807-43CB-AF20-6B6364C9E90D}" type="pres">
      <dgm:prSet presAssocID="{9DBCD60C-ED8E-4BC6-9DAA-9834D5D00CAD}" presName="space" presStyleCnt="0"/>
      <dgm:spPr/>
    </dgm:pt>
    <dgm:pt modelId="{DB5EC71A-E644-490F-AA51-9348B384D556}" type="pres">
      <dgm:prSet presAssocID="{4F9C4728-FA76-4D80-A4DD-F55D019C7672}" presName="compositeA" presStyleCnt="0"/>
      <dgm:spPr/>
    </dgm:pt>
    <dgm:pt modelId="{70561033-930F-45E9-B126-D9234A98F695}" type="pres">
      <dgm:prSet presAssocID="{4F9C4728-FA76-4D80-A4DD-F55D019C7672}" presName="textA" presStyleLbl="revTx" presStyleIdx="2" presStyleCnt="3" custLinFactNeighborX="-179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A2C1AF-162A-4C54-B355-2EC3021AD1E6}" type="pres">
      <dgm:prSet presAssocID="{4F9C4728-FA76-4D80-A4DD-F55D019C7672}" presName="circleA" presStyleLbl="node1" presStyleIdx="2" presStyleCnt="3"/>
      <dgm:spPr/>
    </dgm:pt>
    <dgm:pt modelId="{34440811-6BA3-4DFD-889F-5D9A09789A7E}" type="pres">
      <dgm:prSet presAssocID="{4F9C4728-FA76-4D80-A4DD-F55D019C7672}" presName="spaceA" presStyleCnt="0"/>
      <dgm:spPr/>
    </dgm:pt>
  </dgm:ptLst>
  <dgm:cxnLst>
    <dgm:cxn modelId="{2F69118C-B099-4D8B-9EC1-8D4165E45814}" type="presOf" srcId="{C37EEFD4-EE7C-405E-9642-32892E6E2442}" destId="{EFA3A249-AD94-482F-858F-4E72662181CF}" srcOrd="0" destOrd="0" presId="urn:microsoft.com/office/officeart/2005/8/layout/hProcess11"/>
    <dgm:cxn modelId="{223D0243-5309-4BF1-A4B5-48D18A342F0E}" type="presOf" srcId="{1E4205E9-900D-4D85-B102-5BD5A0425C91}" destId="{7ABAA9AF-FF88-488B-85E9-9595305951C4}" srcOrd="0" destOrd="0" presId="urn:microsoft.com/office/officeart/2005/8/layout/hProcess11"/>
    <dgm:cxn modelId="{4A7E7DF3-87EA-422E-BBAE-164FEA5487A0}" srcId="{4D5BCF09-CFB9-413B-A61B-91F951D4E6E4}" destId="{4F9C4728-FA76-4D80-A4DD-F55D019C7672}" srcOrd="2" destOrd="0" parTransId="{92A00F78-75AB-40B2-9AD3-F6D8705419D2}" sibTransId="{CEB2653E-77D5-4572-813C-BD167BAF810F}"/>
    <dgm:cxn modelId="{1E6A1490-7738-43D4-9A47-7F49A1C902EE}" type="presOf" srcId="{4D5BCF09-CFB9-413B-A61B-91F951D4E6E4}" destId="{3234CE29-71EE-4689-B093-535A5C73BD84}" srcOrd="0" destOrd="0" presId="urn:microsoft.com/office/officeart/2005/8/layout/hProcess11"/>
    <dgm:cxn modelId="{72D82724-9289-4180-B690-65C288D25F7F}" srcId="{4D5BCF09-CFB9-413B-A61B-91F951D4E6E4}" destId="{C37EEFD4-EE7C-405E-9642-32892E6E2442}" srcOrd="0" destOrd="0" parTransId="{A0A17A38-704B-455F-9815-131FD12A76C5}" sibTransId="{97EC5173-73A8-4263-AD79-AAE41C28E270}"/>
    <dgm:cxn modelId="{716D53E2-2DCF-4BF6-B0FC-B8008C34D2F7}" srcId="{4D5BCF09-CFB9-413B-A61B-91F951D4E6E4}" destId="{1E4205E9-900D-4D85-B102-5BD5A0425C91}" srcOrd="1" destOrd="0" parTransId="{55A96572-14F1-4EE1-9B89-91EB9C424F0B}" sibTransId="{9DBCD60C-ED8E-4BC6-9DAA-9834D5D00CAD}"/>
    <dgm:cxn modelId="{19A96907-A936-4D29-AAF7-72161B879489}" type="presOf" srcId="{4F9C4728-FA76-4D80-A4DD-F55D019C7672}" destId="{70561033-930F-45E9-B126-D9234A98F695}" srcOrd="0" destOrd="0" presId="urn:microsoft.com/office/officeart/2005/8/layout/hProcess11"/>
    <dgm:cxn modelId="{BEF08F0B-0222-410A-A1CC-46800CD2B7B5}" type="presParOf" srcId="{3234CE29-71EE-4689-B093-535A5C73BD84}" destId="{EFF3A215-94E6-4F1D-B2A2-AB3D9E445044}" srcOrd="0" destOrd="0" presId="urn:microsoft.com/office/officeart/2005/8/layout/hProcess11"/>
    <dgm:cxn modelId="{664238AD-D7DC-4A1A-90B2-6DDD65C275A9}" type="presParOf" srcId="{3234CE29-71EE-4689-B093-535A5C73BD84}" destId="{1534B010-CD52-4639-9D51-B115464C1BA1}" srcOrd="1" destOrd="0" presId="urn:microsoft.com/office/officeart/2005/8/layout/hProcess11"/>
    <dgm:cxn modelId="{A74CB698-1AFD-496D-B34C-6F8C5855C7BB}" type="presParOf" srcId="{1534B010-CD52-4639-9D51-B115464C1BA1}" destId="{5F9A05A7-BAD8-4534-8833-8DA1CE6963C6}" srcOrd="0" destOrd="0" presId="urn:microsoft.com/office/officeart/2005/8/layout/hProcess11"/>
    <dgm:cxn modelId="{35A6786C-D1A7-427B-94ED-67212271489A}" type="presParOf" srcId="{5F9A05A7-BAD8-4534-8833-8DA1CE6963C6}" destId="{EFA3A249-AD94-482F-858F-4E72662181CF}" srcOrd="0" destOrd="0" presId="urn:microsoft.com/office/officeart/2005/8/layout/hProcess11"/>
    <dgm:cxn modelId="{DBC73420-CB6C-44C4-AC34-AF71950713C2}" type="presParOf" srcId="{5F9A05A7-BAD8-4534-8833-8DA1CE6963C6}" destId="{3CF6E410-7795-441A-8AFA-E9B230E8A878}" srcOrd="1" destOrd="0" presId="urn:microsoft.com/office/officeart/2005/8/layout/hProcess11"/>
    <dgm:cxn modelId="{CE971BB1-DEA3-47D9-9B86-5968D9FBD377}" type="presParOf" srcId="{5F9A05A7-BAD8-4534-8833-8DA1CE6963C6}" destId="{DD1939CB-8982-4E1A-9C7F-1453FC349B7F}" srcOrd="2" destOrd="0" presId="urn:microsoft.com/office/officeart/2005/8/layout/hProcess11"/>
    <dgm:cxn modelId="{50AD3DF0-F4F5-4370-B338-633EB0BD04FC}" type="presParOf" srcId="{1534B010-CD52-4639-9D51-B115464C1BA1}" destId="{AA686135-16EE-4B23-9268-7D8C92BD8997}" srcOrd="1" destOrd="0" presId="urn:microsoft.com/office/officeart/2005/8/layout/hProcess11"/>
    <dgm:cxn modelId="{D525ACC6-33DB-41B1-9BDF-32F132572C8D}" type="presParOf" srcId="{1534B010-CD52-4639-9D51-B115464C1BA1}" destId="{B59D6CC9-DC35-402C-89C9-655B14BAEDE2}" srcOrd="2" destOrd="0" presId="urn:microsoft.com/office/officeart/2005/8/layout/hProcess11"/>
    <dgm:cxn modelId="{44A43320-DE6E-4FEA-A33D-3559942ADC9E}" type="presParOf" srcId="{B59D6CC9-DC35-402C-89C9-655B14BAEDE2}" destId="{7ABAA9AF-FF88-488B-85E9-9595305951C4}" srcOrd="0" destOrd="0" presId="urn:microsoft.com/office/officeart/2005/8/layout/hProcess11"/>
    <dgm:cxn modelId="{578EC645-778E-44BE-8B32-465BF108BB1D}" type="presParOf" srcId="{B59D6CC9-DC35-402C-89C9-655B14BAEDE2}" destId="{596B705D-EE3A-4AE5-B4E2-5195000EA97D}" srcOrd="1" destOrd="0" presId="urn:microsoft.com/office/officeart/2005/8/layout/hProcess11"/>
    <dgm:cxn modelId="{910377A6-AAF5-44A1-BCE9-9E6DE2F2D375}" type="presParOf" srcId="{B59D6CC9-DC35-402C-89C9-655B14BAEDE2}" destId="{F5618A63-9BB3-46B4-B3D0-9C2CB10224AB}" srcOrd="2" destOrd="0" presId="urn:microsoft.com/office/officeart/2005/8/layout/hProcess11"/>
    <dgm:cxn modelId="{C75AEB49-60B4-4342-A14C-412256FF5FE2}" type="presParOf" srcId="{1534B010-CD52-4639-9D51-B115464C1BA1}" destId="{DAB7E1B4-8807-43CB-AF20-6B6364C9E90D}" srcOrd="3" destOrd="0" presId="urn:microsoft.com/office/officeart/2005/8/layout/hProcess11"/>
    <dgm:cxn modelId="{5ABF8888-3D05-4E1E-BC42-426298FBD38E}" type="presParOf" srcId="{1534B010-CD52-4639-9D51-B115464C1BA1}" destId="{DB5EC71A-E644-490F-AA51-9348B384D556}" srcOrd="4" destOrd="0" presId="urn:microsoft.com/office/officeart/2005/8/layout/hProcess11"/>
    <dgm:cxn modelId="{F2236734-D1F1-44FF-A734-685242090FA7}" type="presParOf" srcId="{DB5EC71A-E644-490F-AA51-9348B384D556}" destId="{70561033-930F-45E9-B126-D9234A98F695}" srcOrd="0" destOrd="0" presId="urn:microsoft.com/office/officeart/2005/8/layout/hProcess11"/>
    <dgm:cxn modelId="{0D9B2B59-085A-446F-AB3E-01E9C0A1EBD3}" type="presParOf" srcId="{DB5EC71A-E644-490F-AA51-9348B384D556}" destId="{80A2C1AF-162A-4C54-B355-2EC3021AD1E6}" srcOrd="1" destOrd="0" presId="urn:microsoft.com/office/officeart/2005/8/layout/hProcess11"/>
    <dgm:cxn modelId="{D37E29EF-4CB1-4E2A-8A5D-15C7B4CDC766}" type="presParOf" srcId="{DB5EC71A-E644-490F-AA51-9348B384D556}" destId="{34440811-6BA3-4DFD-889F-5D9A09789A7E}" srcOrd="2" destOrd="0" presId="urn:microsoft.com/office/officeart/2005/8/layout/hProcess1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oonlight title.png"/>
          <p:cNvPicPr>
            <a:picLocks noChangeAspect="1"/>
          </p:cNvPicPr>
          <p:nvPr/>
        </p:nvPicPr>
        <p:blipFill>
          <a:blip r:embed="rId2"/>
          <a:srcRect l="6765" r="4151" b="4117"/>
          <a:stretch>
            <a:fillRect/>
          </a:stretch>
        </p:blipFill>
        <p:spPr>
          <a:xfrm>
            <a:off x="0" y="0"/>
            <a:ext cx="9144000" cy="6859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52600"/>
            <a:ext cx="5410200" cy="1801906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733800"/>
            <a:ext cx="4724400" cy="1676400"/>
          </a:xfrm>
        </p:spPr>
        <p:txBody>
          <a:bodyPr>
            <a:normAutofit/>
          </a:bodyPr>
          <a:lstStyle>
            <a:lvl1pPr marL="0" indent="0" algn="l">
              <a:buNone/>
              <a:defRPr sz="22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0" y="6347908"/>
            <a:ext cx="2133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741BCFC0-D486-4EE9-A5F1-9BC56D8A8280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544234"/>
            <a:ext cx="2895600" cy="18288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600" y="6511960"/>
            <a:ext cx="1066800" cy="21515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1981201"/>
            <a:ext cx="5325315" cy="3841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B94E3-72A4-4BEB-B2A9-E34567922A9C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793751"/>
            <a:ext cx="1371600" cy="504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6438" y="793751"/>
            <a:ext cx="4500562" cy="504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3655D-F6A4-4A9A-AD7D-807224273627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EB9A4-7814-429D-902D-A927F77DDFDD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section.png"/>
          <p:cNvPicPr>
            <a:picLocks noChangeAspect="1"/>
          </p:cNvPicPr>
          <p:nvPr/>
        </p:nvPicPr>
        <p:blipFill>
          <a:blip r:embed="rId2"/>
          <a:srcRect l="6389" r="4959" b="27051"/>
          <a:stretch>
            <a:fillRect/>
          </a:stretch>
        </p:blipFill>
        <p:spPr>
          <a:xfrm>
            <a:off x="0" y="0"/>
            <a:ext cx="9144000" cy="685870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772400" cy="1362075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2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86200"/>
            <a:ext cx="7772400" cy="941294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2000" kern="1200">
                <a:gradFill>
                  <a:gsLst>
                    <a:gs pos="0">
                      <a:schemeClr val="bg1"/>
                    </a:gs>
                    <a:gs pos="90000">
                      <a:schemeClr val="bg2">
                        <a:lumMod val="90000"/>
                      </a:schemeClr>
                    </a:gs>
                  </a:gsLst>
                  <a:lin ang="5400000" scaled="0"/>
                </a:gra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F262D-26BF-4BC2-851A-BB641D76AD94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6438" y="2003425"/>
            <a:ext cx="2971800" cy="383222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03425"/>
            <a:ext cx="2971800" cy="38322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EA3B6-3DC6-454C-8F70-4BC89EE5F7B2}" type="datetime1">
              <a:rPr/>
              <a:pPr/>
              <a:t>1/28/2008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92162"/>
            <a:ext cx="6019799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1200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199" y="1700960"/>
            <a:ext cx="2971800" cy="75088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2541494"/>
            <a:ext cx="2971800" cy="329415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C8037-858E-44D5-8099-1EACF801F58A}" type="datetime1">
              <a:rPr/>
              <a:pPr/>
              <a:t>1/28/2008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30CC5-163C-4ED7-A60D-C68E8B8E1ECC}" type="datetime1">
              <a:rPr/>
              <a:pPr/>
              <a:t>1/28/2008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DB8DF-CA1E-4911-9E2B-0C3AE4068B59}" type="datetime1">
              <a:rPr/>
              <a:pPr/>
              <a:t>1/28/2008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033272"/>
            <a:ext cx="1298448" cy="262432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371600"/>
            <a:ext cx="4953000" cy="3886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7248" y="5486400"/>
            <a:ext cx="4498848" cy="758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7383-FE98-4AB1-910A-F537928E843E}" type="datetime1">
              <a:rPr/>
              <a:pPr/>
              <a:t>1/28/2008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oonlight - two content.png"/>
          <p:cNvPicPr>
            <a:picLocks noChangeAspect="1"/>
          </p:cNvPicPr>
          <p:nvPr/>
        </p:nvPicPr>
        <p:blipFill>
          <a:blip r:embed="rId2"/>
          <a:srcRect l="2281" t="1035" r="4562"/>
          <a:stretch>
            <a:fillRect/>
          </a:stretch>
        </p:blipFill>
        <p:spPr>
          <a:xfrm>
            <a:off x="0" y="0"/>
            <a:ext cx="9144000" cy="68543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33462"/>
            <a:ext cx="1295400" cy="2624138"/>
          </a:xfrm>
        </p:spPr>
        <p:txBody>
          <a:bodyPr anchor="t" anchorCtr="0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914400"/>
            <a:ext cx="5486400" cy="4495800"/>
          </a:xfrm>
          <a:prstGeom prst="ellipse">
            <a:avLst/>
          </a:prstGeom>
          <a:effectLst>
            <a:innerShdw blurRad="254000">
              <a:schemeClr val="tx1"/>
            </a:innerShdw>
            <a:softEdge rad="1270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24200" y="5486400"/>
            <a:ext cx="4495800" cy="76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101F-0E3B-4150-9CD9-4B5224196B1A}" type="datetime1">
              <a:rPr/>
              <a:pPr/>
              <a:t>1/28/2008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moonlight master 2.png"/>
          <p:cNvPicPr>
            <a:picLocks noChangeAspect="1"/>
          </p:cNvPicPr>
          <p:nvPr/>
        </p:nvPicPr>
        <p:blipFill>
          <a:blip r:embed="rId13"/>
          <a:srcRect l="2391" t="1099" r="198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1201" y="792162"/>
            <a:ext cx="5311562" cy="80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981201"/>
            <a:ext cx="5015753" cy="3841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347908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fld id="{178A1E6A-B1D5-4802-8C15-906858F89420}" type="datetime1">
              <a:rPr/>
              <a:pPr/>
              <a:t>1/28/2008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544234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033246"/>
            <a:ext cx="1066800" cy="2151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bg2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effectLst>
            <a:reflection blurRad="6350" stA="55000" endA="300" endPos="2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200"/>
        </a:spcBef>
        <a:buClr>
          <a:schemeClr val="bg2"/>
        </a:buClr>
        <a:buFontTx/>
        <a:buBlip>
          <a:blip r:embed="rId14"/>
        </a:buBlip>
        <a:defRPr sz="22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1200"/>
        </a:spcBef>
        <a:buFontTx/>
        <a:buBlip>
          <a:blip r:embed="rId15"/>
        </a:buBlip>
        <a:defRPr sz="20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5pPr>
      <a:lvl6pPr marL="13716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 baseline="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ts val="1200"/>
        </a:spcBef>
        <a:buClrTx/>
        <a:buFont typeface="Arial" pitchFamily="34" charset="0"/>
        <a:buChar char="•"/>
        <a:defRPr sz="1800" kern="1200" baseline="0">
          <a:gradFill>
            <a:gsLst>
              <a:gs pos="0">
                <a:schemeClr val="bg1"/>
              </a:gs>
              <a:gs pos="90000">
                <a:schemeClr val="bg2">
                  <a:lumMod val="90000"/>
                </a:schemeClr>
              </a:gs>
            </a:gsLst>
            <a:lin ang="5400000" scaled="0"/>
          </a:gra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KCxTbVxQ-o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752600"/>
            <a:ext cx="5410200" cy="1801906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G.T.M.O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495800"/>
            <a:ext cx="4724400" cy="1676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Jose Ortiz</a:t>
            </a:r>
          </a:p>
          <a:p>
            <a:pPr algn="ctr"/>
            <a:r>
              <a:rPr lang="en-US" dirty="0" smtClean="0"/>
              <a:t>Penn State Hazelton</a:t>
            </a:r>
          </a:p>
          <a:p>
            <a:pPr algn="ctr"/>
            <a:r>
              <a:rPr lang="en-US" dirty="0" smtClean="0"/>
              <a:t>CAS 100 Speech Communication</a:t>
            </a:r>
          </a:p>
          <a:p>
            <a:pPr algn="ctr"/>
            <a:r>
              <a:rPr lang="en-US" dirty="0" smtClean="0"/>
              <a:t>October 18,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http://www.youtube.com/watch?v=xKCxTbVxQ-o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Of Guantanamo Bay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0" y="1828800"/>
          <a:ext cx="4648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 descr="guantanamobay.jpg"/>
          <p:cNvPicPr>
            <a:picLocks noGrp="1" noChangeAspect="1"/>
          </p:cNvPicPr>
          <p:nvPr>
            <p:ph sz="half" idx="2"/>
          </p:nvPr>
        </p:nvPicPr>
        <p:blipFill>
          <a:blip r:embed="rId6"/>
          <a:stretch>
            <a:fillRect/>
          </a:stretch>
        </p:blipFill>
        <p:spPr>
          <a:xfrm>
            <a:off x="4800600" y="2590800"/>
            <a:ext cx="4343400" cy="3581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92162"/>
            <a:ext cx="6629399" cy="8080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Becoming a Prison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057400"/>
            <a:ext cx="5015753" cy="384137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_Moonlight_theme">
  <a:themeElements>
    <a:clrScheme name="Moonlight">
      <a:dk1>
        <a:srgbClr val="595959"/>
      </a:dk1>
      <a:lt1>
        <a:srgbClr val="FFFFFF"/>
      </a:lt1>
      <a:dk2>
        <a:srgbClr val="2AB7FF"/>
      </a:dk2>
      <a:lt2>
        <a:srgbClr val="DBE5F1"/>
      </a:lt2>
      <a:accent1>
        <a:srgbClr val="20378C"/>
      </a:accent1>
      <a:accent2>
        <a:srgbClr val="A20000"/>
      </a:accent2>
      <a:accent3>
        <a:srgbClr val="534088"/>
      </a:accent3>
      <a:accent4>
        <a:srgbClr val="2D9123"/>
      </a:accent4>
      <a:accent5>
        <a:srgbClr val="7E2C80"/>
      </a:accent5>
      <a:accent6>
        <a:srgbClr val="4A4EC5"/>
      </a:accent6>
      <a:hlink>
        <a:srgbClr val="BBECFF"/>
      </a:hlink>
      <a:folHlink>
        <a:srgbClr val="DDDDDD"/>
      </a:folHlink>
    </a:clrScheme>
    <a:fontScheme name="Moonlight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onlight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50000"/>
              </a:schemeClr>
            </a:gs>
            <a:gs pos="35000">
              <a:schemeClr val="phClr">
                <a:tint val="80000"/>
                <a:satMod val="200000"/>
              </a:schemeClr>
            </a:gs>
            <a:gs pos="100000">
              <a:schemeClr val="phClr">
                <a:tint val="75000"/>
                <a:satMod val="250000"/>
              </a:schemeClr>
            </a:gs>
          </a:gsLst>
          <a:path path="rect">
            <a:fillToRect l="100000" t="100000"/>
          </a:path>
        </a:gradFill>
        <a:gradFill rotWithShape="1">
          <a:gsLst>
            <a:gs pos="0">
              <a:schemeClr val="phClr">
                <a:shade val="60000"/>
                <a:satMod val="150000"/>
              </a:schemeClr>
            </a:gs>
            <a:gs pos="80000">
              <a:schemeClr val="phClr">
                <a:shade val="100000"/>
                <a:satMod val="130000"/>
              </a:schemeClr>
            </a:gs>
            <a:gs pos="100000">
              <a:schemeClr val="phClr">
                <a:tint val="90000"/>
                <a:shade val="100000"/>
                <a:satMod val="115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6350" cap="flat" cmpd="sng" algn="ctr">
          <a:solidFill>
            <a:schemeClr val="phClr">
              <a:shade val="95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atMod val="110000"/>
            </a:schemeClr>
          </a:solidFill>
          <a:prstDash val="solid"/>
        </a:ln>
        <a:ln w="25400" cap="flat" cmpd="sng" algn="ctr">
          <a:solidFill>
            <a:schemeClr val="phClr">
              <a:shade val="90000"/>
              <a:satMod val="115000"/>
            </a:schemeClr>
          </a:solidFill>
          <a:prstDash val="solid"/>
        </a:ln>
      </a:lnStyleLst>
      <a:effectStyleLst>
        <a:effectStyle>
          <a:effectLst>
            <a:outerShdw blurRad="50800" dist="25400" dir="5400000" sx="101000" sy="101000" algn="ctr" rotWithShape="0">
              <a:srgbClr val="000000">
                <a:alpha val="60000"/>
              </a:srgbClr>
            </a:outerShdw>
          </a:effectLst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4200000"/>
            </a:lightRig>
          </a:scene3d>
          <a:sp3d>
            <a:bevelT w="25400" h="12700" prst="softRound"/>
          </a:sp3d>
        </a:effectStyle>
        <a:effectStyle>
          <a:effectLst>
            <a:innerShdw blurRad="76200" dist="25400" dir="13500000">
              <a:srgbClr val="000000">
                <a:alpha val="60000"/>
              </a:srgbClr>
            </a:innerShdw>
            <a:softEdge rad="3175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lumMod val="90000"/>
              </a:schemeClr>
            </a:gs>
            <a:gs pos="30000">
              <a:schemeClr val="phClr">
                <a:lumMod val="75000"/>
              </a:schemeClr>
            </a:gs>
            <a:gs pos="100000">
              <a:schemeClr val="phClr">
                <a:lumMod val="10000"/>
              </a:schemeClr>
            </a:gs>
          </a:gsLst>
          <a:path path="rect">
            <a:fillToRect l="100000" t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Theme_Moonlight_theme</Template>
  <TotalTime>165</TotalTime>
  <Words>50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Theme_Moonlight_theme</vt:lpstr>
      <vt:lpstr>G.T.M.O</vt:lpstr>
      <vt:lpstr>http://www.youtube.com/watch?v=xKCxTbVxQ-o </vt:lpstr>
      <vt:lpstr>Start Of Guantanamo Bay</vt:lpstr>
      <vt:lpstr>Becoming a Prison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G.T.M.O</dc:title>
  <dc:creator>Chelo</dc:creator>
  <cp:lastModifiedBy>knb5051</cp:lastModifiedBy>
  <cp:revision>2</cp:revision>
  <dcterms:created xsi:type="dcterms:W3CDTF">2009-10-16T04:20:37Z</dcterms:created>
  <dcterms:modified xsi:type="dcterms:W3CDTF">2009-10-17T18:31:07Z</dcterms:modified>
</cp:coreProperties>
</file>